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70" r:id="rId8"/>
    <p:sldId id="263" r:id="rId9"/>
    <p:sldId id="265" r:id="rId10"/>
    <p:sldId id="268" r:id="rId11"/>
    <p:sldId id="267" r:id="rId12"/>
    <p:sldId id="266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828EE-7DAA-5E8C-0673-F28C3FE368CB}" v="2030" dt="2023-06-11T01:36:33.624"/>
    <p1510:client id="{04A30D3E-9EAE-4720-B3E8-95347A1E2D63}" v="422" dt="2023-06-06T23:49:16.537"/>
    <p1510:client id="{7216B141-00B9-AEB4-4C9D-B66861BE9B34}" v="66" dt="2023-07-03T15:39:32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lting, Evan" userId="S::ewolting@pcci.edu::1c715456-41e1-425d-8aee-149b547081fa" providerId="AD" clId="Web-{7216B141-00B9-AEB4-4C9D-B66861BE9B34}"/>
    <pc:docChg chg="addSld delSld modSld sldOrd">
      <pc:chgData name="Wolting, Evan" userId="S::ewolting@pcci.edu::1c715456-41e1-425d-8aee-149b547081fa" providerId="AD" clId="Web-{7216B141-00B9-AEB4-4C9D-B66861BE9B34}" dt="2023-07-03T15:39:31.942" v="51" actId="20577"/>
      <pc:docMkLst>
        <pc:docMk/>
      </pc:docMkLst>
      <pc:sldChg chg="delSp modSp add ord replId">
        <pc:chgData name="Wolting, Evan" userId="S::ewolting@pcci.edu::1c715456-41e1-425d-8aee-149b547081fa" providerId="AD" clId="Web-{7216B141-00B9-AEB4-4C9D-B66861BE9B34}" dt="2023-07-03T15:39:31.942" v="51" actId="20577"/>
        <pc:sldMkLst>
          <pc:docMk/>
          <pc:sldMk cId="851182918" sldId="271"/>
        </pc:sldMkLst>
        <pc:spChg chg="mod">
          <ac:chgData name="Wolting, Evan" userId="S::ewolting@pcci.edu::1c715456-41e1-425d-8aee-149b547081fa" providerId="AD" clId="Web-{7216B141-00B9-AEB4-4C9D-B66861BE9B34}" dt="2023-07-03T15:29:26.131" v="5" actId="20577"/>
          <ac:spMkLst>
            <pc:docMk/>
            <pc:sldMk cId="851182918" sldId="271"/>
            <ac:spMk id="2" creationId="{45FF03F9-4F17-621B-B6B4-7DA54DCB0786}"/>
          </ac:spMkLst>
        </pc:spChg>
        <pc:spChg chg="mod">
          <ac:chgData name="Wolting, Evan" userId="S::ewolting@pcci.edu::1c715456-41e1-425d-8aee-149b547081fa" providerId="AD" clId="Web-{7216B141-00B9-AEB4-4C9D-B66861BE9B34}" dt="2023-07-03T15:39:31.942" v="51" actId="20577"/>
          <ac:spMkLst>
            <pc:docMk/>
            <pc:sldMk cId="851182918" sldId="271"/>
            <ac:spMk id="3" creationId="{163D1A28-803E-9C51-11E6-7895BBA9F5D3}"/>
          </ac:spMkLst>
        </pc:spChg>
        <pc:picChg chg="del">
          <ac:chgData name="Wolting, Evan" userId="S::ewolting@pcci.edu::1c715456-41e1-425d-8aee-149b547081fa" providerId="AD" clId="Web-{7216B141-00B9-AEB4-4C9D-B66861BE9B34}" dt="2023-07-03T15:29:28.037" v="6"/>
          <ac:picMkLst>
            <pc:docMk/>
            <pc:sldMk cId="851182918" sldId="271"/>
            <ac:picMk id="4" creationId="{E4BBF74E-9A6A-3DD0-D230-4A046D75F1A9}"/>
          </ac:picMkLst>
        </pc:picChg>
      </pc:sldChg>
      <pc:sldChg chg="new del ord">
        <pc:chgData name="Wolting, Evan" userId="S::ewolting@pcci.edu::1c715456-41e1-425d-8aee-149b547081fa" providerId="AD" clId="Web-{7216B141-00B9-AEB4-4C9D-B66861BE9B34}" dt="2023-07-03T15:29:11.881" v="2"/>
        <pc:sldMkLst>
          <pc:docMk/>
          <pc:sldMk cId="1272955023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85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4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7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8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1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9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2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28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egg.com/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www.reddit.com/r/buildapc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ndtech.com/" TargetMode="External"/><Relationship Id="rId5" Type="http://schemas.openxmlformats.org/officeDocument/2006/relationships/hyperlink" Target="https://www.tomshardware.com/" TargetMode="External"/><Relationship Id="rId4" Type="http://schemas.openxmlformats.org/officeDocument/2006/relationships/hyperlink" Target="https://pcpartpicke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Machine Parts">
            <a:extLst>
              <a:ext uri="{FF2B5EF4-FFF2-40B4-BE49-F238E27FC236}">
                <a16:creationId xmlns:a16="http://schemas.microsoft.com/office/drawing/2014/main" id="{D802270A-CFEA-2F53-A93E-974F89D32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" r="6250" b="625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9739" y="1719494"/>
            <a:ext cx="10668000" cy="19859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  <a:cs typeface="Calibri Light"/>
              </a:rPr>
              <a:t>Computer Equipment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Operating System</a:t>
            </a:r>
            <a:br>
              <a:rPr lang="en-US" dirty="0">
                <a:ea typeface="+mj-lt"/>
                <a:cs typeface="+mj-lt"/>
              </a:rPr>
            </a:br>
            <a:endParaRPr lang="en-US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CE078-AEAB-FD02-2E3B-440A57989644}"/>
              </a:ext>
            </a:extLst>
          </p:cNvPr>
          <p:cNvSpPr txBox="1"/>
          <p:nvPr/>
        </p:nvSpPr>
        <p:spPr>
          <a:xfrm>
            <a:off x="5408341" y="1431073"/>
            <a:ext cx="478478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User Interface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Memory Management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File System Management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Device Management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Many Different Types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Windows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MacOS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Linux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01332F5-82F1-8159-DCD6-9416BBB97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457" y="4007176"/>
            <a:ext cx="6653840" cy="25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9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Video Card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AAB63-4A32-FC4C-4093-06F155FF36CE}"/>
              </a:ext>
            </a:extLst>
          </p:cNvPr>
          <p:cNvSpPr txBox="1"/>
          <p:nvPr/>
        </p:nvSpPr>
        <p:spPr>
          <a:xfrm>
            <a:off x="5078713" y="1473854"/>
            <a:ext cx="429321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Not Needed For Most Uses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Connects to Motherboard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Renders Complicated Graphics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Are Usually Quite Expensive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11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595AB1C5-AB8C-7ECA-BDD2-6C9D01B96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192" y="2873135"/>
            <a:ext cx="6466935" cy="36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5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Verdana Pro Cond SemiBold"/>
                <a:ea typeface="+mj-lt"/>
                <a:cs typeface="Arial"/>
              </a:rPr>
              <a:t>Monitor</a:t>
            </a:r>
          </a:p>
          <a:p>
            <a:pPr algn="ctr"/>
            <a:endParaRPr lang="en-US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D1A28-803E-9C51-11E6-7895BBA9F5D3}"/>
              </a:ext>
            </a:extLst>
          </p:cNvPr>
          <p:cNvSpPr txBox="1"/>
          <p:nvPr/>
        </p:nvSpPr>
        <p:spPr>
          <a:xfrm>
            <a:off x="5259658" y="1505414"/>
            <a:ext cx="5775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Visual Output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User Interface</a:t>
            </a:r>
          </a:p>
        </p:txBody>
      </p:sp>
      <p:pic>
        <p:nvPicPr>
          <p:cNvPr id="4" name="Picture 5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E4BBF74E-9A6A-3DD0-D230-4A046D75F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23" y="2269286"/>
            <a:ext cx="7056407" cy="39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5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Input/Output</a:t>
            </a:r>
            <a:br>
              <a:rPr lang="en-US" dirty="0">
                <a:ea typeface="+mj-lt"/>
                <a:cs typeface="+mj-lt"/>
              </a:rPr>
            </a:br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9E2E3-777C-01C2-73AA-40B8A22668DD}"/>
              </a:ext>
            </a:extLst>
          </p:cNvPr>
          <p:cNvSpPr txBox="1"/>
          <p:nvPr/>
        </p:nvSpPr>
        <p:spPr>
          <a:xfrm>
            <a:off x="4958785" y="1755089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Keyboard/Mouse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Video Cables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VGA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Parallel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HDMI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Display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Power Cables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Audio Cables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Monitor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Printers/Scanners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Webcam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475A586F-AF14-B23E-A9B8-B7084DCF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419" y="2082311"/>
            <a:ext cx="4194198" cy="25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1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Verdana Pro Cond SemiBold"/>
                <a:ea typeface="+mj-lt"/>
                <a:cs typeface="Arial"/>
              </a:rPr>
              <a:t>Helpful Websites</a:t>
            </a:r>
          </a:p>
          <a:p>
            <a:pPr algn="ctr"/>
            <a:endParaRPr lang="en-US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D1A28-803E-9C51-11E6-7895BBA9F5D3}"/>
              </a:ext>
            </a:extLst>
          </p:cNvPr>
          <p:cNvSpPr txBox="1"/>
          <p:nvPr/>
        </p:nvSpPr>
        <p:spPr>
          <a:xfrm>
            <a:off x="5259658" y="1505414"/>
            <a:ext cx="577513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https://pcpartpicker.com/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https://www.tomshardware.com/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https://www.anandtech.com/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https://www.reddit.com/r/buildapc/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https://www.newegg.com/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8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2346E-44D2-C20A-975C-61217185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anchor="b">
            <a:normAutofit/>
          </a:bodyPr>
          <a:lstStyle/>
          <a:p>
            <a:r>
              <a:rPr lang="en-US" dirty="0"/>
              <a:t>Type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A3B8FC27-82DB-0B2A-AB6D-18636A576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69" r="9396" b="-3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0463E-F591-4EA3-9EEE-3E3BC457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3047999"/>
            <a:ext cx="6095999" cy="30480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PC</a:t>
            </a:r>
          </a:p>
          <a:p>
            <a:r>
              <a:rPr lang="en-US" dirty="0"/>
              <a:t>Mac</a:t>
            </a:r>
          </a:p>
          <a:p>
            <a:r>
              <a:rPr lang="en-US" dirty="0"/>
              <a:t>Mini Computer (Raspberry Pi)</a:t>
            </a:r>
          </a:p>
          <a:p>
            <a:r>
              <a:rPr lang="en-US" dirty="0"/>
              <a:t>Thin Client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2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anchor="b">
            <a:normAutofit/>
          </a:bodyPr>
          <a:lstStyle/>
          <a:p>
            <a:r>
              <a:rPr lang="en-US" dirty="0"/>
              <a:t>Computer Components</a:t>
            </a:r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CAAE8-B926-C1B5-0D06-44B7DA29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3047999"/>
            <a:ext cx="3048977" cy="3048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Tower/Laptop</a:t>
            </a:r>
          </a:p>
          <a:p>
            <a:r>
              <a:rPr lang="en-US" dirty="0"/>
              <a:t>Motherboard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Ram</a:t>
            </a:r>
          </a:p>
          <a:p>
            <a:r>
              <a:rPr lang="en-US" dirty="0"/>
              <a:t>CPU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170E6D-87A8-06A6-3FE4-C08B3BD16C15}"/>
              </a:ext>
            </a:extLst>
          </p:cNvPr>
          <p:cNvSpPr txBox="1">
            <a:spLocks/>
          </p:cNvSpPr>
          <p:nvPr/>
        </p:nvSpPr>
        <p:spPr>
          <a:xfrm>
            <a:off x="8379793" y="3045790"/>
            <a:ext cx="3953563" cy="3048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 Supply</a:t>
            </a:r>
          </a:p>
          <a:p>
            <a:r>
              <a:rPr lang="en-US" dirty="0"/>
              <a:t>Operating System </a:t>
            </a:r>
          </a:p>
          <a:p>
            <a:r>
              <a:rPr lang="en-US" dirty="0"/>
              <a:t>Video Card</a:t>
            </a:r>
          </a:p>
          <a:p>
            <a:r>
              <a:rPr lang="en-US" dirty="0"/>
              <a:t>Monitor</a:t>
            </a:r>
          </a:p>
          <a:p>
            <a:r>
              <a:rPr lang="en-US" dirty="0"/>
              <a:t>Input/Output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3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Tower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69C925-5B54-E2D1-CAE4-339539D3E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881" y="2644717"/>
            <a:ext cx="5463251" cy="3825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08D3E-2E4C-995F-5D43-7F2B3CFA32A3}"/>
              </a:ext>
            </a:extLst>
          </p:cNvPr>
          <p:cNvSpPr txBox="1"/>
          <p:nvPr/>
        </p:nvSpPr>
        <p:spPr>
          <a:xfrm>
            <a:off x="5459392" y="1408253"/>
            <a:ext cx="60612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Holds the computer components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Comes in many shapes and sizes</a:t>
            </a:r>
          </a:p>
        </p:txBody>
      </p:sp>
    </p:spTree>
    <p:extLst>
      <p:ext uri="{BB962C8B-B14F-4D97-AF65-F5344CB8AC3E}">
        <p14:creationId xmlns:p14="http://schemas.microsoft.com/office/powerpoint/2010/main" val="3330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Storage</a:t>
            </a:r>
            <a:br>
              <a:rPr lang="en-US" dirty="0"/>
            </a:br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69F13-2E05-AC05-64F9-A806E2C0180B}"/>
              </a:ext>
            </a:extLst>
          </p:cNvPr>
          <p:cNvSpPr txBox="1"/>
          <p:nvPr/>
        </p:nvSpPr>
        <p:spPr>
          <a:xfrm>
            <a:off x="5128227" y="1456480"/>
            <a:ext cx="259465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Types of Storage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Spinning Disk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SSD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Hybrid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M2</a:t>
            </a:r>
          </a:p>
        </p:txBody>
      </p:sp>
      <p:pic>
        <p:nvPicPr>
          <p:cNvPr id="4" name="Picture 5" descr="Graphical user interface, engineering drawing&#10;&#10;Description automatically generated">
            <a:extLst>
              <a:ext uri="{FF2B5EF4-FFF2-40B4-BE49-F238E27FC236}">
                <a16:creationId xmlns:a16="http://schemas.microsoft.com/office/drawing/2014/main" id="{0F39F90B-A455-B523-7D56-30F7E2A3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76" b="95694" l="1535" r="95908">
                        <a14:foregroundMark x1="6650" y1="18022" x2="6650" y2="18022"/>
                        <a14:foregroundMark x1="1790" y1="19139" x2="1790" y2="19139"/>
                        <a14:foregroundMark x1="33887" y1="8612" x2="33887" y2="8612"/>
                        <a14:foregroundMark x1="44501" y1="1276" x2="44501" y2="1276"/>
                        <a14:foregroundMark x1="51279" y1="37640" x2="51279" y2="37640"/>
                        <a14:foregroundMark x1="50128" y1="41308" x2="50128" y2="41308"/>
                        <a14:foregroundMark x1="51279" y1="46890" x2="51279" y2="46890"/>
                        <a14:foregroundMark x1="55115" y1="29665" x2="55754" y2="29506"/>
                        <a14:foregroundMark x1="60102" y1="25997" x2="60102" y2="25997"/>
                        <a14:foregroundMark x1="62276" y1="23445" x2="49872" y2="32057"/>
                        <a14:foregroundMark x1="49872" y1="32057" x2="62404" y2="32855"/>
                        <a14:foregroundMark x1="62404" y1="32855" x2="57801" y2="17544"/>
                        <a14:foregroundMark x1="57801" y1="17544" x2="55882" y2="19139"/>
                        <a14:foregroundMark x1="62660" y1="26635" x2="72634" y2="28549"/>
                        <a14:foregroundMark x1="72634" y1="28549" x2="82992" y2="39553"/>
                        <a14:foregroundMark x1="82992" y1="39553" x2="67008" y2="43062"/>
                        <a14:foregroundMark x1="67008" y1="43062" x2="62532" y2="40032"/>
                        <a14:foregroundMark x1="54220" y1="90750" x2="54220" y2="90750"/>
                        <a14:foregroundMark x1="50512" y1="95694" x2="50512" y2="95694"/>
                        <a14:foregroundMark x1="91816" y1="56459" x2="91816" y2="56459"/>
                        <a14:foregroundMark x1="95908" y1="60287" x2="95908" y2="60287"/>
                        <a14:foregroundMark x1="47059" y1="41786" x2="47059" y2="41786"/>
                        <a14:foregroundMark x1="22251" y1="23126" x2="58951" y2="42584"/>
                        <a14:foregroundMark x1="58951" y1="42584" x2="58568" y2="54386"/>
                        <a14:foregroundMark x1="58568" y1="54386" x2="43095" y2="49761"/>
                        <a14:foregroundMark x1="43095" y1="49761" x2="32609" y2="36683"/>
                        <a14:foregroundMark x1="32609" y1="36683" x2="30563" y2="26954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>
          <a:xfrm>
            <a:off x="6696507" y="2297975"/>
            <a:ext cx="5176928" cy="41462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2350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Verdana Pro Cond SemiBold"/>
                <a:cs typeface="Arial"/>
              </a:rPr>
              <a:t>Ram</a:t>
            </a:r>
          </a:p>
          <a:p>
            <a:pPr algn="ctr"/>
            <a:endParaRPr lang="en-US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6053665-3617-F79C-F230-C781B662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33" y="2604527"/>
            <a:ext cx="3936343" cy="4081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B8B3C5-C136-8F06-81E9-3B2CCE131EBB}"/>
              </a:ext>
            </a:extLst>
          </p:cNvPr>
          <p:cNvSpPr txBox="1"/>
          <p:nvPr/>
        </p:nvSpPr>
        <p:spPr>
          <a:xfrm>
            <a:off x="4573402" y="1309391"/>
            <a:ext cx="61854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Data Storage for CPU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Caches Frequently Accessed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Increases System Performance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1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Verdana Pro Cond SemiBold"/>
                <a:cs typeface="Arial"/>
              </a:rPr>
              <a:t>CPU</a:t>
            </a:r>
          </a:p>
          <a:p>
            <a:pPr algn="ctr"/>
            <a:endParaRPr lang="en-US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8B3785F-4688-A65B-3909-FB59BDB5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1" b="94256" l="1248" r="95722">
                        <a14:foregroundMark x1="7665" y1="42037" x2="7665" y2="42037"/>
                        <a14:foregroundMark x1="2496" y1="40209" x2="2496" y2="40209"/>
                        <a14:foregroundMark x1="18717" y1="27415" x2="18717" y2="27415"/>
                        <a14:foregroundMark x1="20677" y1="93734" x2="20677" y2="93734"/>
                        <a14:foregroundMark x1="17469" y1="90862" x2="17469" y2="90862"/>
                        <a14:foregroundMark x1="16399" y1="85379" x2="16399" y2="85379"/>
                        <a14:foregroundMark x1="15152" y1="83812" x2="10517" y2="66580"/>
                        <a14:foregroundMark x1="9804" y1="64752" x2="2674" y2="42037"/>
                        <a14:foregroundMark x1="1248" y1="40470" x2="19251" y2="28982"/>
                        <a14:foregroundMark x1="73262" y1="4961" x2="79501" y2="13577"/>
                        <a14:foregroundMark x1="89483" y1="38381" x2="95722" y2="43342"/>
                        <a14:foregroundMark x1="21212" y1="94256" x2="57041" y2="72585"/>
                        <a14:foregroundMark x1="20499" y1="27937" x2="37968" y2="19321"/>
                        <a14:foregroundMark x1="37968" y1="19321" x2="37968" y2="19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6919" y="3028817"/>
            <a:ext cx="5349051" cy="3650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1C26C6-90DD-BF05-294C-28AB547DEAE2}"/>
              </a:ext>
            </a:extLst>
          </p:cNvPr>
          <p:cNvSpPr txBox="1"/>
          <p:nvPr/>
        </p:nvSpPr>
        <p:spPr>
          <a:xfrm>
            <a:off x="5747925" y="1279407"/>
            <a:ext cx="46058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Brains Of The Computer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Data Processing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Fetch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Decode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Execute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1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Verdana Pro Cond SemiBold"/>
                <a:cs typeface="Arial"/>
              </a:rPr>
              <a:t>Motherboard</a:t>
            </a:r>
          </a:p>
          <a:p>
            <a:pPr algn="ctr"/>
            <a:endParaRPr lang="en-US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DEE78-0312-EAFA-2125-1D0189404815}"/>
              </a:ext>
            </a:extLst>
          </p:cNvPr>
          <p:cNvSpPr txBox="1"/>
          <p:nvPr/>
        </p:nvSpPr>
        <p:spPr>
          <a:xfrm>
            <a:off x="4805544" y="1567132"/>
            <a:ext cx="589184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Component Integration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Power Distribution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Data Communication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Contains Bios and Firmware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Provides Expansion Slots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System Configuration and Management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Basic Input and Output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FC6EB5E-4625-70BE-5AD0-9AEFAEB73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6" b="98584" l="2027" r="97128">
                        <a14:foregroundMark x1="24493" y1="19646" x2="15372" y2="73451"/>
                        <a14:foregroundMark x1="15372" y1="73451" x2="22973" y2="95221"/>
                        <a14:foregroundMark x1="22973" y1="95221" x2="53041" y2="98053"/>
                        <a14:foregroundMark x1="53041" y1="98053" x2="74831" y2="67257"/>
                        <a14:foregroundMark x1="74831" y1="67257" x2="81757" y2="33274"/>
                        <a14:foregroundMark x1="81757" y1="33274" x2="69595" y2="16106"/>
                        <a14:foregroundMark x1="69595" y1="16106" x2="43243" y2="6726"/>
                        <a14:foregroundMark x1="43243" y1="6726" x2="24831" y2="14159"/>
                        <a14:foregroundMark x1="24831" y1="14159" x2="22804" y2="16460"/>
                        <a14:foregroundMark x1="21959" y1="60885" x2="60811" y2="75398"/>
                        <a14:foregroundMark x1="60811" y1="75398" x2="57264" y2="89558"/>
                        <a14:foregroundMark x1="57264" y1="89558" x2="23986" y2="85310"/>
                        <a14:foregroundMark x1="23986" y1="85310" x2="9966" y2="77876"/>
                        <a14:foregroundMark x1="9966" y1="77876" x2="9797" y2="76106"/>
                        <a14:foregroundMark x1="22635" y1="70796" x2="40203" y2="80000"/>
                        <a14:foregroundMark x1="40203" y1="80000" x2="40541" y2="80000"/>
                        <a14:foregroundMark x1="68581" y1="8319" x2="84291" y2="9558"/>
                        <a14:foregroundMark x1="84291" y1="9558" x2="88851" y2="24425"/>
                        <a14:foregroundMark x1="89189" y1="25310" x2="92568" y2="91681"/>
                        <a14:foregroundMark x1="92568" y1="91681" x2="62331" y2="95752"/>
                        <a14:foregroundMark x1="6419" y1="55575" x2="10980" y2="7788"/>
                        <a14:foregroundMark x1="30574" y1="8850" x2="12669" y2="9558"/>
                        <a14:foregroundMark x1="68412" y1="5664" x2="68412" y2="5664"/>
                        <a14:foregroundMark x1="68919" y1="3540" x2="68919" y2="3540"/>
                        <a14:foregroundMark x1="71791" y1="4425" x2="71791" y2="4425"/>
                        <a14:foregroundMark x1="75507" y1="3186" x2="75507" y2="3186"/>
                        <a14:foregroundMark x1="93919" y1="60885" x2="97128" y2="98761"/>
                        <a14:foregroundMark x1="97128" y1="98761" x2="97128" y2="98761"/>
                        <a14:foregroundMark x1="97297" y1="98761" x2="2365" y2="98584"/>
                        <a14:foregroundMark x1="17736" y1="56637" x2="56081" y2="58230"/>
                        <a14:foregroundMark x1="56081" y1="58230" x2="41047" y2="72920"/>
                        <a14:foregroundMark x1="41047" y1="72920" x2="21115" y2="67611"/>
                        <a14:foregroundMark x1="21115" y1="67611" x2="18243" y2="55221"/>
                        <a14:foregroundMark x1="16892" y1="56460" x2="16892" y2="56460"/>
                        <a14:foregroundMark x1="3716" y1="39115" x2="3716" y2="39115"/>
                        <a14:foregroundMark x1="4054" y1="37345" x2="4054" y2="37345"/>
                        <a14:foregroundMark x1="3547" y1="45133" x2="3547" y2="45133"/>
                        <a14:foregroundMark x1="2703" y1="43540" x2="2703" y2="43540"/>
                        <a14:foregroundMark x1="34459" y1="65133" x2="53547" y2="65133"/>
                        <a14:foregroundMark x1="53547" y1="65133" x2="55236" y2="65664"/>
                        <a14:foregroundMark x1="78378" y1="3186" x2="78378" y2="3186"/>
                        <a14:foregroundMark x1="4899" y1="27080" x2="4899" y2="27080"/>
                        <a14:foregroundMark x1="5236" y1="20000" x2="5236" y2="20000"/>
                        <a14:foregroundMark x1="3716" y1="20000" x2="12331" y2="19646"/>
                        <a14:foregroundMark x1="2027" y1="36991" x2="2027" y2="36991"/>
                        <a14:foregroundMark x1="3209" y1="38230" x2="4054" y2="39115"/>
                        <a14:foregroundMark x1="4054" y1="36637" x2="2703" y2="39292"/>
                        <a14:foregroundMark x1="1858" y1="36637" x2="8108" y2="39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8969" y="3357375"/>
            <a:ext cx="3420533" cy="32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F03F9-4F17-621B-B6B4-7DA54DCB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131" y="125507"/>
            <a:ext cx="7619998" cy="16240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Power supply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3AA9C900-B899-5F2E-8CCD-654B147D9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2" r="15571" b="4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93165-9F59-2814-DE4E-D658ED7A752A}"/>
              </a:ext>
            </a:extLst>
          </p:cNvPr>
          <p:cNvSpPr txBox="1"/>
          <p:nvPr/>
        </p:nvSpPr>
        <p:spPr>
          <a:xfrm>
            <a:off x="4863755" y="1581158"/>
            <a:ext cx="45691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Supplies Power For Computer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Converts AC to DC Power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Power Distribution to Components</a:t>
            </a:r>
          </a:p>
        </p:txBody>
      </p:sp>
      <p:pic>
        <p:nvPicPr>
          <p:cNvPr id="6" name="Picture 6" descr="A picture containing text, electronics, indoor&#10;&#10;Description automatically generated">
            <a:extLst>
              <a:ext uri="{FF2B5EF4-FFF2-40B4-BE49-F238E27FC236}">
                <a16:creationId xmlns:a16="http://schemas.microsoft.com/office/drawing/2014/main" id="{FADB0C5E-EBA7-B1A9-93D2-8BD716902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721" y="2625748"/>
            <a:ext cx="5920596" cy="41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3517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LightSeedRightStep">
      <a:dk1>
        <a:srgbClr val="000000"/>
      </a:dk1>
      <a:lt1>
        <a:srgbClr val="FFFFFF"/>
      </a:lt1>
      <a:dk2>
        <a:srgbClr val="213B38"/>
      </a:dk2>
      <a:lt2>
        <a:srgbClr val="E2E5E8"/>
      </a:lt2>
      <a:accent1>
        <a:srgbClr val="B99C7E"/>
      </a:accent1>
      <a:accent2>
        <a:srgbClr val="A7A372"/>
      </a:accent2>
      <a:accent3>
        <a:srgbClr val="98A67E"/>
      </a:accent3>
      <a:accent4>
        <a:srgbClr val="84AD76"/>
      </a:accent4>
      <a:accent5>
        <a:srgbClr val="82AC89"/>
      </a:accent5>
      <a:accent6>
        <a:srgbClr val="76AD97"/>
      </a:accent6>
      <a:hlink>
        <a:srgbClr val="6084A9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176</Words>
  <Application>Microsoft Office PowerPoint</Application>
  <PresentationFormat>Widescreen</PresentationFormat>
  <Paragraphs>79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TornVTI</vt:lpstr>
      <vt:lpstr>Computer Equipment</vt:lpstr>
      <vt:lpstr>Type</vt:lpstr>
      <vt:lpstr>Computer Components</vt:lpstr>
      <vt:lpstr>Tower </vt:lpstr>
      <vt:lpstr>Storage </vt:lpstr>
      <vt:lpstr>Ram </vt:lpstr>
      <vt:lpstr>CPU </vt:lpstr>
      <vt:lpstr>Motherboard </vt:lpstr>
      <vt:lpstr>Power supply </vt:lpstr>
      <vt:lpstr>Operating System </vt:lpstr>
      <vt:lpstr>Video Card </vt:lpstr>
      <vt:lpstr>Monitor </vt:lpstr>
      <vt:lpstr>Input/Output </vt:lpstr>
      <vt:lpstr>Helpful Websites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Arthur</cp:lastModifiedBy>
  <cp:revision>372</cp:revision>
  <dcterms:created xsi:type="dcterms:W3CDTF">2023-06-06T23:03:08Z</dcterms:created>
  <dcterms:modified xsi:type="dcterms:W3CDTF">2023-07-03T15:39:35Z</dcterms:modified>
</cp:coreProperties>
</file>